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105" d="100"/>
          <a:sy n="105" d="100"/>
        </p:scale>
        <p:origin x="-1176" y="52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2403" y="1031854"/>
            <a:ext cx="5805858" cy="461653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Новикова Ольга Михайловна,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96420" y="2826907"/>
            <a:ext cx="7128792" cy="138498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КРЕДО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«Педагоги </a:t>
            </a:r>
            <a:r>
              <a:rPr lang="ru-RU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не могут успешно кого-то учить, </a:t>
            </a: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если </a:t>
            </a:r>
            <a:r>
              <a:rPr lang="ru-RU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в это же время усердно не учатся сами» </a:t>
            </a: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Али </a:t>
            </a:r>
            <a:r>
              <a:rPr lang="ru-RU" sz="20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Апшерони</a:t>
            </a:r>
            <a:endParaRPr lang="ru-RU" sz="2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336779" y="2426797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 года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8062" y="4176837"/>
            <a:ext cx="1065725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Helvetica Neue"/>
              </a:rPr>
              <a:t>- Почетная </a:t>
            </a:r>
            <a:r>
              <a:rPr lang="ru-RU" sz="1600" dirty="0">
                <a:solidFill>
                  <a:srgbClr val="000000"/>
                </a:solidFill>
                <a:latin typeface="Helvetica Neue"/>
              </a:rPr>
              <a:t>грамота Управления образования Исполнительного комитета </a:t>
            </a:r>
            <a:r>
              <a:rPr lang="ru-RU" sz="1600" dirty="0" err="1">
                <a:solidFill>
                  <a:srgbClr val="000000"/>
                </a:solidFill>
                <a:latin typeface="Helvetica Neue"/>
              </a:rPr>
              <a:t>Чистопольского</a:t>
            </a:r>
            <a:r>
              <a:rPr lang="ru-RU" sz="1600" dirty="0">
                <a:solidFill>
                  <a:srgbClr val="000000"/>
                </a:solidFill>
                <a:latin typeface="Helvetica Neue"/>
              </a:rPr>
              <a:t> муниципального района РТ, 2011 год;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solidFill>
                  <a:srgbClr val="000000"/>
                </a:solidFill>
                <a:latin typeface="Helvetica Neue"/>
              </a:rPr>
              <a:t>- Почетная </a:t>
            </a:r>
            <a:r>
              <a:rPr lang="ru-RU" sz="1600" dirty="0">
                <a:solidFill>
                  <a:srgbClr val="000000"/>
                </a:solidFill>
                <a:latin typeface="Helvetica Neue"/>
              </a:rPr>
              <a:t>грамота </a:t>
            </a:r>
            <a:r>
              <a:rPr lang="ru-RU" sz="1600" dirty="0" smtClean="0">
                <a:solidFill>
                  <a:srgbClr val="000000"/>
                </a:solidFill>
                <a:latin typeface="Helvetica Neue"/>
              </a:rPr>
              <a:t>Главы </a:t>
            </a:r>
            <a:r>
              <a:rPr lang="ru-RU" sz="1600" dirty="0" err="1">
                <a:solidFill>
                  <a:srgbClr val="000000"/>
                </a:solidFill>
                <a:latin typeface="Helvetica Neue"/>
              </a:rPr>
              <a:t>Чистопольского</a:t>
            </a:r>
            <a:r>
              <a:rPr lang="ru-RU" sz="1600" dirty="0">
                <a:solidFill>
                  <a:srgbClr val="000000"/>
                </a:solidFill>
                <a:latin typeface="Helvetica Neue"/>
              </a:rPr>
              <a:t> муниципального района </a:t>
            </a:r>
            <a:r>
              <a:rPr lang="ru-RU" sz="1600" dirty="0" smtClean="0">
                <a:solidFill>
                  <a:srgbClr val="000000"/>
                </a:solidFill>
                <a:latin typeface="Helvetica Neue"/>
              </a:rPr>
              <a:t>Республики Татарстан</a:t>
            </a:r>
            <a:r>
              <a:rPr lang="ru-RU" sz="1600">
                <a:solidFill>
                  <a:srgbClr val="000000"/>
                </a:solidFill>
                <a:latin typeface="Helvetica Neue"/>
              </a:rPr>
              <a:t>, </a:t>
            </a:r>
            <a:r>
              <a:rPr lang="ru-RU" sz="1600" smtClean="0">
                <a:solidFill>
                  <a:srgbClr val="000000"/>
                </a:solidFill>
                <a:latin typeface="Helvetica Neue"/>
              </a:rPr>
              <a:t>2017 год</a:t>
            </a:r>
            <a:r>
              <a:rPr lang="ru-RU" sz="1600" dirty="0" smtClean="0">
                <a:solidFill>
                  <a:srgbClr val="000000"/>
                </a:solidFill>
                <a:latin typeface="Helvetica Neue"/>
              </a:rPr>
              <a:t>;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- победитель Гранта «Учитель-мастер», 2016 год;</a:t>
            </a: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 учащихся: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призёр  регионального этапа Всероссийской олимпиады школьников по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литературе, 2017 г., 2018 г., 2019 г.;</a:t>
            </a:r>
            <a:endParaRPr lang="ru-RU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призёр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регионального этапа </a:t>
            </a:r>
            <a:r>
              <a:rPr lang="ru-RU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Всероссийской олимпиады школьников по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русскому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языку, 2019 год;</a:t>
            </a:r>
            <a:endParaRPr lang="ru-RU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победитель  Всероссийской олимпиады по литературе имени Ломоносова, 2019 год;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победители олимпиады по русскому языку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Winkid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Казанского (Приволжского) федерального университета  МО и Н РТ,  в 2020,2022 годах;</a:t>
            </a:r>
          </a:p>
          <a:p>
            <a:pPr lvl="0"/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призёр Межрегиональной предметной олимпиады КФУ по профилю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«Литература»,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2017 год</a:t>
            </a:r>
            <a:r>
              <a:rPr lang="ru-RU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призёр Межрегиональной предметной олимпиады КФУ по профилю «Русский язык»,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2021 год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победитель республиканской олимпиады по русскому языку «Эрудит»,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2021 год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336364" cy="292952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08386" y="1584548"/>
            <a:ext cx="7056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русского языка и литературы</a:t>
            </a: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высшей квалификационной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15" y="1103292"/>
            <a:ext cx="2336363" cy="297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3815</TotalTime>
  <Words>71</Words>
  <Application>Microsoft Office PowerPoint</Application>
  <PresentationFormat>Произвольный</PresentationFormat>
  <Paragraphs>24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ольга новикова</cp:lastModifiedBy>
  <cp:revision>830</cp:revision>
  <dcterms:created xsi:type="dcterms:W3CDTF">2012-10-29T05:24:40Z</dcterms:created>
  <dcterms:modified xsi:type="dcterms:W3CDTF">2023-04-28T07:45:13Z</dcterms:modified>
</cp:coreProperties>
</file>